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52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9261F1A6-374D-4561-A242-EC1C3AB3D28B}" type="datetimeFigureOut">
              <a:rPr lang="en-US" smtClean="0"/>
              <a:pPr/>
              <a:t>5/20/2014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E2F63E4-3DE5-4AD1-820C-B86B12E947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1F1A6-374D-4561-A242-EC1C3AB3D28B}" type="datetimeFigureOut">
              <a:rPr lang="en-US" smtClean="0"/>
              <a:pPr/>
              <a:t>5/20/2014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F63E4-3DE5-4AD1-820C-B86B12E947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1F1A6-374D-4561-A242-EC1C3AB3D28B}" type="datetimeFigureOut">
              <a:rPr lang="en-US" smtClean="0"/>
              <a:pPr/>
              <a:t>5/20/2014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F63E4-3DE5-4AD1-820C-B86B12E947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261F1A6-374D-4561-A242-EC1C3AB3D28B}" type="datetimeFigureOut">
              <a:rPr lang="en-US" smtClean="0"/>
              <a:pPr/>
              <a:t>5/20/2014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E2F63E4-3DE5-4AD1-820C-B86B12E947E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9261F1A6-374D-4561-A242-EC1C3AB3D28B}" type="datetimeFigureOut">
              <a:rPr lang="en-US" smtClean="0"/>
              <a:pPr/>
              <a:t>5/20/2014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E2F63E4-3DE5-4AD1-820C-B86B12E947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1F1A6-374D-4561-A242-EC1C3AB3D28B}" type="datetimeFigureOut">
              <a:rPr lang="en-US" smtClean="0"/>
              <a:pPr/>
              <a:t>5/20/2014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F63E4-3DE5-4AD1-820C-B86B12E947E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1F1A6-374D-4561-A242-EC1C3AB3D28B}" type="datetimeFigureOut">
              <a:rPr lang="en-US" smtClean="0"/>
              <a:pPr/>
              <a:t>5/20/2014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F63E4-3DE5-4AD1-820C-B86B12E947E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261F1A6-374D-4561-A242-EC1C3AB3D28B}" type="datetimeFigureOut">
              <a:rPr lang="en-US" smtClean="0"/>
              <a:pPr/>
              <a:t>5/20/2014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E2F63E4-3DE5-4AD1-820C-B86B12E947E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1F1A6-374D-4561-A242-EC1C3AB3D28B}" type="datetimeFigureOut">
              <a:rPr lang="en-US" smtClean="0"/>
              <a:pPr/>
              <a:t>5/20/2014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F63E4-3DE5-4AD1-820C-B86B12E947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261F1A6-374D-4561-A242-EC1C3AB3D28B}" type="datetimeFigureOut">
              <a:rPr lang="en-US" smtClean="0"/>
              <a:pPr/>
              <a:t>5/20/2014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E2F63E4-3DE5-4AD1-820C-B86B12E947E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261F1A6-374D-4561-A242-EC1C3AB3D28B}" type="datetimeFigureOut">
              <a:rPr lang="en-US" smtClean="0"/>
              <a:pPr/>
              <a:t>5/20/2014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E2F63E4-3DE5-4AD1-820C-B86B12E947E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261F1A6-374D-4561-A242-EC1C3AB3D28B}" type="datetimeFigureOut">
              <a:rPr lang="en-US" smtClean="0"/>
              <a:pPr/>
              <a:t>5/20/2014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E2F63E4-3DE5-4AD1-820C-B86B12E947E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85786" y="857232"/>
            <a:ext cx="8072494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fa-IR" sz="2400" b="1" dirty="0" smtClean="0">
                <a:solidFill>
                  <a:schemeClr val="accent3"/>
                </a:solidFill>
                <a:cs typeface="B Nazanin" pitchFamily="2" charset="-78"/>
              </a:rPr>
              <a:t>زيج حياتی سالانه </a:t>
            </a:r>
            <a:endParaRPr lang="fa-IR" sz="2400" dirty="0" smtClean="0">
              <a:solidFill>
                <a:schemeClr val="accent3"/>
              </a:solidFill>
              <a:cs typeface="B Nazanin" pitchFamily="2" charset="-78"/>
            </a:endParaRPr>
          </a:p>
          <a:p>
            <a:pPr lvl="1" algn="r" rtl="1">
              <a:lnSpc>
                <a:spcPct val="200000"/>
              </a:lnSpc>
              <a:buFont typeface="Arial" pitchFamily="34" charset="0"/>
              <a:buChar char="•"/>
            </a:pPr>
            <a:r>
              <a:rPr lang="fa-IR" sz="1400" b="1" dirty="0" smtClean="0">
                <a:solidFill>
                  <a:schemeClr val="accent2">
                    <a:lumMod val="50000"/>
                  </a:schemeClr>
                </a:solidFill>
                <a:cs typeface="B Nazanin" pitchFamily="2" charset="-78"/>
              </a:rPr>
              <a:t>مکاتبه با مراکز جهت کنترل زيج حياتی مادر در خانه های بهداشت و مرکز </a:t>
            </a:r>
            <a:endParaRPr lang="fa-IR" sz="1400" dirty="0" smtClean="0">
              <a:solidFill>
                <a:schemeClr val="accent2">
                  <a:lumMod val="50000"/>
                </a:schemeClr>
              </a:solidFill>
              <a:cs typeface="B Nazanin" pitchFamily="2" charset="-78"/>
            </a:endParaRPr>
          </a:p>
          <a:p>
            <a:pPr lvl="1" algn="r" rtl="1">
              <a:lnSpc>
                <a:spcPct val="200000"/>
              </a:lnSpc>
              <a:buFont typeface="Arial" pitchFamily="34" charset="0"/>
              <a:buChar char="•"/>
            </a:pPr>
            <a:r>
              <a:rPr lang="fa-IR" sz="1400" b="1" dirty="0" smtClean="0">
                <a:solidFill>
                  <a:schemeClr val="accent2">
                    <a:lumMod val="50000"/>
                  </a:schemeClr>
                </a:solidFill>
                <a:cs typeface="B Nazanin" pitchFamily="2" charset="-78"/>
              </a:rPr>
              <a:t>دريافت زيج حياتی کليه مراکز </a:t>
            </a:r>
            <a:endParaRPr lang="fa-IR" sz="1400" dirty="0" smtClean="0">
              <a:solidFill>
                <a:schemeClr val="accent2">
                  <a:lumMod val="50000"/>
                </a:schemeClr>
              </a:solidFill>
              <a:cs typeface="B Nazanin" pitchFamily="2" charset="-78"/>
            </a:endParaRPr>
          </a:p>
          <a:p>
            <a:pPr lvl="1" algn="r" rtl="1">
              <a:lnSpc>
                <a:spcPct val="200000"/>
              </a:lnSpc>
              <a:buFont typeface="Arial" pitchFamily="34" charset="0"/>
              <a:buChar char="•"/>
            </a:pPr>
            <a:r>
              <a:rPr lang="fa-IR" sz="1400" b="1" dirty="0" smtClean="0">
                <a:solidFill>
                  <a:schemeClr val="accent2">
                    <a:lumMod val="50000"/>
                  </a:schemeClr>
                </a:solidFill>
                <a:cs typeface="B Nazanin" pitchFamily="2" charset="-78"/>
              </a:rPr>
              <a:t>کنترل و رفع نواقص موجود در زيج حياتی مادر مراکز و خانه های بهداشت با مقايسه آمار موجود در فرم آمار حياتی و زيج حياتی ماهانه </a:t>
            </a:r>
            <a:endParaRPr lang="fa-IR" sz="1400" dirty="0" smtClean="0">
              <a:solidFill>
                <a:schemeClr val="accent2">
                  <a:lumMod val="50000"/>
                </a:schemeClr>
              </a:solidFill>
              <a:cs typeface="B Nazanin" pitchFamily="2" charset="-78"/>
            </a:endParaRPr>
          </a:p>
          <a:p>
            <a:pPr lvl="1" algn="r" rtl="1">
              <a:lnSpc>
                <a:spcPct val="200000"/>
              </a:lnSpc>
              <a:buFont typeface="Arial" pitchFamily="34" charset="0"/>
              <a:buChar char="•"/>
            </a:pPr>
            <a:r>
              <a:rPr lang="fa-IR" sz="1400" b="1" dirty="0" smtClean="0">
                <a:solidFill>
                  <a:schemeClr val="accent2">
                    <a:lumMod val="50000"/>
                  </a:schemeClr>
                </a:solidFill>
                <a:cs typeface="B Nazanin" pitchFamily="2" charset="-78"/>
              </a:rPr>
              <a:t>ورود اطلاعات زيج حياتی در نرم افزار </a:t>
            </a:r>
            <a:r>
              <a:rPr lang="en-US" sz="1400" b="1" dirty="0" smtClean="0">
                <a:solidFill>
                  <a:schemeClr val="accent2">
                    <a:lumMod val="50000"/>
                  </a:schemeClr>
                </a:solidFill>
                <a:cs typeface="B Nazanin" pitchFamily="2" charset="-78"/>
              </a:rPr>
              <a:t>HNIS </a:t>
            </a:r>
            <a:endParaRPr lang="en-US" sz="1400" dirty="0" smtClean="0">
              <a:solidFill>
                <a:schemeClr val="accent2">
                  <a:lumMod val="50000"/>
                </a:schemeClr>
              </a:solidFill>
              <a:cs typeface="B Nazanin" pitchFamily="2" charset="-78"/>
            </a:endParaRPr>
          </a:p>
          <a:p>
            <a:pPr lvl="1" algn="r" rtl="1">
              <a:lnSpc>
                <a:spcPct val="200000"/>
              </a:lnSpc>
              <a:buFont typeface="Arial" pitchFamily="34" charset="0"/>
              <a:buChar char="•"/>
            </a:pPr>
            <a:r>
              <a:rPr lang="fa-IR" sz="1400" b="1" dirty="0" smtClean="0">
                <a:solidFill>
                  <a:schemeClr val="accent2">
                    <a:lumMod val="50000"/>
                  </a:schemeClr>
                </a:solidFill>
                <a:cs typeface="B Nazanin" pitchFamily="2" charset="-78"/>
              </a:rPr>
              <a:t>جمع آوری شاخص های بهداشتی قابل استخراج از زيج حياتی و ارائه به واحدهای فنی متقاضی اين شاخص ها</a:t>
            </a:r>
            <a:endParaRPr lang="fa-IR" sz="1400" dirty="0" smtClean="0">
              <a:solidFill>
                <a:schemeClr val="accent2">
                  <a:lumMod val="50000"/>
                </a:schemeClr>
              </a:solidFill>
              <a:cs typeface="B Nazanin" pitchFamily="2" charset="-78"/>
            </a:endParaRPr>
          </a:p>
          <a:p>
            <a:pPr algn="r" rtl="1">
              <a:lnSpc>
                <a:spcPct val="200000"/>
              </a:lnSpc>
              <a:buFont typeface="Arial" pitchFamily="34" charset="0"/>
              <a:buChar char="•"/>
            </a:pPr>
            <a:endParaRPr lang="en-US" sz="1400" b="1" dirty="0">
              <a:solidFill>
                <a:schemeClr val="accent2">
                  <a:lumMod val="50000"/>
                </a:schemeClr>
              </a:solidFill>
              <a:cs typeface="B Nazanin" pitchFamily="2" charset="-78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11</TotalTime>
  <Words>75</Words>
  <Application>Microsoft Office PowerPoint</Application>
  <PresentationFormat>On-screen Show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Oriel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</cp:lastModifiedBy>
  <cp:revision>7</cp:revision>
  <dcterms:created xsi:type="dcterms:W3CDTF">2014-05-20T17:43:56Z</dcterms:created>
  <dcterms:modified xsi:type="dcterms:W3CDTF">2014-05-20T18:02:24Z</dcterms:modified>
</cp:coreProperties>
</file>